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sldIdLst>
    <p:sldId id="266" r:id="rId5"/>
    <p:sldId id="257" r:id="rId6"/>
    <p:sldId id="270" r:id="rId7"/>
    <p:sldId id="269" r:id="rId8"/>
    <p:sldId id="268" r:id="rId9"/>
    <p:sldId id="272" r:id="rId10"/>
    <p:sldId id="276" r:id="rId11"/>
    <p:sldId id="277" r:id="rId12"/>
    <p:sldId id="275" r:id="rId13"/>
    <p:sldId id="280" r:id="rId14"/>
    <p:sldId id="274" r:id="rId15"/>
    <p:sldId id="258" r:id="rId16"/>
    <p:sldId id="265" r:id="rId17"/>
    <p:sldId id="260" r:id="rId18"/>
    <p:sldId id="259" r:id="rId19"/>
    <p:sldId id="273" r:id="rId20"/>
    <p:sldId id="279" r:id="rId21"/>
    <p:sldId id="261" r:id="rId22"/>
    <p:sldId id="281" r:id="rId23"/>
    <p:sldId id="263" r:id="rId24"/>
    <p:sldId id="271" r:id="rId25"/>
    <p:sldId id="264" r:id="rId26"/>
    <p:sldId id="278" r:id="rId27"/>
    <p:sldId id="262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n Frazier" initials="EF" lastIdx="3" clrIdx="0">
    <p:extLst>
      <p:ext uri="{19B8F6BF-5375-455C-9EA6-DF929625EA0E}">
        <p15:presenceInfo xmlns:p15="http://schemas.microsoft.com/office/powerpoint/2012/main" userId="S::efrazier@thesoftwareguild.com::fd9af046-113f-4d73-a523-4c653888a1c2" providerId="AD"/>
      </p:ext>
    </p:extLst>
  </p:cmAuthor>
  <p:cmAuthor id="2" name="Eric Lewis" initials="EL" lastIdx="1" clrIdx="1">
    <p:extLst>
      <p:ext uri="{19B8F6BF-5375-455C-9EA6-DF929625EA0E}">
        <p15:presenceInfo xmlns:p15="http://schemas.microsoft.com/office/powerpoint/2012/main" userId="S::elewis@learninghouse.com::c0ed05c6-ca4e-4f2a-9e41-a6bcc0458d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2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2"/>
    <p:restoredTop sz="94724"/>
  </p:normalViewPr>
  <p:slideViewPr>
    <p:cSldViewPr snapToGrid="0">
      <p:cViewPr varScale="1">
        <p:scale>
          <a:sx n="102" d="100"/>
          <a:sy n="102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61C40-E70F-41E4-8C39-102EDC9914E6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902B9-7493-4C29-A34E-4B2CB1BD6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1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902B9-7493-4C29-A34E-4B2CB1BD6C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5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902B9-7493-4C29-A34E-4B2CB1BD6C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6421" y="2228396"/>
            <a:ext cx="7691158" cy="1470025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rgbClr val="B21E2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3804557"/>
            <a:ext cx="7086600" cy="56938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71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21E2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17" y="1518008"/>
            <a:ext cx="8143966" cy="4104217"/>
          </a:xfrm>
        </p:spPr>
        <p:txBody>
          <a:bodyPr/>
          <a:lstStyle>
            <a:lvl1pPr>
              <a:defRPr>
                <a:solidFill>
                  <a:srgbClr val="3C3C3B"/>
                </a:solidFill>
              </a:defRPr>
            </a:lvl1pPr>
            <a:lvl2pPr>
              <a:defRPr>
                <a:solidFill>
                  <a:srgbClr val="3C3C3B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64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A9CF73-52F2-094E-BF67-3B134D9701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03461" y="2693988"/>
            <a:ext cx="6414118" cy="1470025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rgbClr val="B21E2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77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0017" y="1518008"/>
            <a:ext cx="3952966" cy="4040717"/>
          </a:xfrm>
        </p:spPr>
        <p:txBody>
          <a:bodyPr/>
          <a:lstStyle>
            <a:lvl1pPr>
              <a:defRPr sz="2800">
                <a:solidFill>
                  <a:srgbClr val="3C3C3B"/>
                </a:solidFill>
              </a:defRPr>
            </a:lvl1pPr>
            <a:lvl2pPr>
              <a:defRPr sz="2400">
                <a:solidFill>
                  <a:srgbClr val="3C3C3B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3"/>
                </a:solidFill>
              </a:defRPr>
            </a:lvl4pPr>
            <a:lvl5pPr>
              <a:defRPr sz="18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1017" y="1518008"/>
            <a:ext cx="3952966" cy="40407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780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17" y="1504966"/>
            <a:ext cx="3954498" cy="555625"/>
          </a:xfrm>
        </p:spPr>
        <p:txBody>
          <a:bodyPr anchor="b">
            <a:noAutofit/>
          </a:bodyPr>
          <a:lstStyle>
            <a:lvl1pPr marL="0" indent="0">
              <a:buNone/>
              <a:defRPr sz="24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017" y="2060591"/>
            <a:ext cx="3954498" cy="33866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7932" y="1504966"/>
            <a:ext cx="3956051" cy="555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7932" y="2060591"/>
            <a:ext cx="3956051" cy="33866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498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70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16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E8415B-419C-5E42-AD98-AB057255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17" y="405266"/>
            <a:ext cx="8143966" cy="794279"/>
          </a:xfrm>
        </p:spPr>
        <p:txBody>
          <a:bodyPr/>
          <a:lstStyle>
            <a:lvl1pPr>
              <a:defRPr>
                <a:solidFill>
                  <a:srgbClr val="B21E2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41AEC-35E3-BB4B-B1E1-02EFDFD07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17" y="1518008"/>
            <a:ext cx="8143966" cy="4104217"/>
          </a:xfrm>
        </p:spPr>
        <p:txBody>
          <a:bodyPr/>
          <a:lstStyle>
            <a:lvl1pPr>
              <a:defRPr>
                <a:solidFill>
                  <a:srgbClr val="3C3C3B"/>
                </a:solidFill>
              </a:defRPr>
            </a:lvl1pPr>
            <a:lvl2pPr>
              <a:defRPr>
                <a:solidFill>
                  <a:srgbClr val="3C3C3B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63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017" y="405266"/>
            <a:ext cx="8143966" cy="794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17" y="1518009"/>
            <a:ext cx="8143966" cy="4083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4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800" b="1" kern="1200">
          <a:solidFill>
            <a:srgbClr val="B21E28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C3C3B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C3C3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hill@thesoftwareguild.com" TargetMode="External"/><Relationship Id="rId2" Type="http://schemas.openxmlformats.org/officeDocument/2006/relationships/hyperlink" Target="mailto:agalloway@thesoftwareguild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0801-BFD9-B54E-BD7A-E841ABF57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Board Game Break</a:t>
            </a:r>
            <a:br>
              <a:rPr lang="en-US" dirty="0"/>
            </a:br>
            <a:r>
              <a:rPr lang="en-US" dirty="0"/>
              <a:t>w/ the Software Guild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2BAD5-7AA2-0D4D-96D2-9F241CAC8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we game – the fun &amp; profit!</a:t>
            </a:r>
          </a:p>
        </p:txBody>
      </p:sp>
    </p:spTree>
    <p:extLst>
      <p:ext uri="{BB962C8B-B14F-4D97-AF65-F5344CB8AC3E}">
        <p14:creationId xmlns:p14="http://schemas.microsoft.com/office/powerpoint/2010/main" val="100529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926D-07A5-5742-97B6-34A5F246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Marrying Mr. Darcy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9E6F5-C492-CA40-9898-58AFD6A786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2-6 Players</a:t>
            </a:r>
          </a:p>
          <a:p>
            <a:pPr lvl="1"/>
            <a:r>
              <a:rPr lang="en-US" dirty="0"/>
              <a:t>30 – 60m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Rewrite Jane Austen</a:t>
            </a:r>
          </a:p>
          <a:p>
            <a:pPr lvl="1"/>
            <a:r>
              <a:rPr lang="en-US" dirty="0"/>
              <a:t>Hoard wit, but be careful of the officers!</a:t>
            </a:r>
          </a:p>
          <a:p>
            <a:pPr lvl="1"/>
            <a:r>
              <a:rPr lang="en-US" dirty="0"/>
              <a:t>Simple &amp; Silly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F9C27A-CD8C-5D45-B6E7-84DBDBF748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5353" y="1395241"/>
            <a:ext cx="2771775" cy="4286250"/>
          </a:xfrm>
        </p:spPr>
      </p:pic>
    </p:spTree>
    <p:extLst>
      <p:ext uri="{BB962C8B-B14F-4D97-AF65-F5344CB8AC3E}">
        <p14:creationId xmlns:p14="http://schemas.microsoft.com/office/powerpoint/2010/main" val="165898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5C22-64B7-FC41-957D-B18A37E52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…?</a:t>
            </a:r>
          </a:p>
        </p:txBody>
      </p:sp>
    </p:spTree>
    <p:extLst>
      <p:ext uri="{BB962C8B-B14F-4D97-AF65-F5344CB8AC3E}">
        <p14:creationId xmlns:p14="http://schemas.microsoft.com/office/powerpoint/2010/main" val="255746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4D83F6-D6F5-F943-93C9-4B02267F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EE5966-8AAD-8744-AEC0-9877AF4B1B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691" y="1384525"/>
            <a:ext cx="2871788" cy="430768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30E94-D97B-984D-A406-0BD789851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2-6* Players</a:t>
            </a:r>
          </a:p>
          <a:p>
            <a:pPr lvl="1"/>
            <a:r>
              <a:rPr lang="en-US" dirty="0"/>
              <a:t>15m+</a:t>
            </a:r>
          </a:p>
          <a:p>
            <a:pPr lvl="1"/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Secret roles</a:t>
            </a:r>
          </a:p>
          <a:p>
            <a:pPr lvl="1"/>
            <a:r>
              <a:rPr lang="en-US" dirty="0"/>
              <a:t>Last one standing</a:t>
            </a:r>
          </a:p>
          <a:p>
            <a:pPr lvl="1"/>
            <a:r>
              <a:rPr lang="en-US" dirty="0"/>
              <a:t>Social Deduction &amp; Bluffing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4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4640-42AB-D04D-B525-FDE1CDFF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Space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4D4C-03E0-3C45-941B-5FEA570E38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3-6 Players</a:t>
            </a:r>
          </a:p>
          <a:p>
            <a:pPr lvl="1"/>
            <a:r>
              <a:rPr lang="en-US" dirty="0"/>
              <a:t>5 – 10m</a:t>
            </a:r>
          </a:p>
          <a:p>
            <a:pPr lvl="1"/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You’re in space.</a:t>
            </a:r>
          </a:p>
          <a:p>
            <a:pPr lvl="1"/>
            <a:r>
              <a:rPr lang="en-US" dirty="0"/>
              <a:t>Cooperative</a:t>
            </a:r>
          </a:p>
          <a:p>
            <a:pPr lvl="1"/>
            <a:r>
              <a:rPr lang="en-US" dirty="0"/>
              <a:t>Pass the space dinglehopper, fast!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574971-5948-1744-85A4-76524947E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97103" y="2223916"/>
            <a:ext cx="3514725" cy="2628900"/>
          </a:xfrm>
        </p:spPr>
      </p:pic>
    </p:spTree>
    <p:extLst>
      <p:ext uri="{BB962C8B-B14F-4D97-AF65-F5344CB8AC3E}">
        <p14:creationId xmlns:p14="http://schemas.microsoft.com/office/powerpoint/2010/main" val="132565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4640-42AB-D04D-B525-FDE1CDFF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Bang! The Dice Game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3C456-E250-174A-816A-187CE61DE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4412" y="1285875"/>
            <a:ext cx="3057525" cy="42862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250D4-7B95-764F-9AD5-151136452E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3-8 Players</a:t>
            </a:r>
          </a:p>
          <a:p>
            <a:pPr lvl="1"/>
            <a:r>
              <a:rPr lang="en-US" dirty="0"/>
              <a:t>20 – 35m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Save the Sherriff! </a:t>
            </a:r>
          </a:p>
          <a:p>
            <a:pPr marL="457200" lvl="1" indent="0">
              <a:buNone/>
            </a:pPr>
            <a:r>
              <a:rPr lang="en-US" dirty="0"/>
              <a:t>    (or maybe </a:t>
            </a:r>
            <a:r>
              <a:rPr lang="en-US" dirty="0" err="1"/>
              <a:t>shoot’em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Social Deduction &amp; Luck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4640-42AB-D04D-B525-FDE1CDFF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Camel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4D4C-03E0-3C45-941B-5FEA570E38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2 - 8 Players</a:t>
            </a:r>
          </a:p>
          <a:p>
            <a:pPr lvl="1"/>
            <a:r>
              <a:rPr lang="en-US" dirty="0"/>
              <a:t>20 – 40m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Betting – win the most!</a:t>
            </a:r>
          </a:p>
          <a:p>
            <a:pPr lvl="1"/>
            <a:r>
              <a:rPr lang="en-US" dirty="0"/>
              <a:t>Googly eyes &amp; stacking camelids.</a:t>
            </a:r>
          </a:p>
          <a:p>
            <a:pPr lvl="1"/>
            <a:r>
              <a:rPr lang="en-US" dirty="0"/>
              <a:t>Light strategy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370A17-B83A-8A48-9F4D-03CA851948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03811" y="1752428"/>
            <a:ext cx="3514725" cy="3571875"/>
          </a:xfrm>
        </p:spPr>
      </p:pic>
    </p:spTree>
    <p:extLst>
      <p:ext uri="{BB962C8B-B14F-4D97-AF65-F5344CB8AC3E}">
        <p14:creationId xmlns:p14="http://schemas.microsoft.com/office/powerpoint/2010/main" val="1763255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5C22-64B7-FC41-957D-B18A37E52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Solving ...?</a:t>
            </a:r>
          </a:p>
        </p:txBody>
      </p:sp>
    </p:spTree>
    <p:extLst>
      <p:ext uri="{BB962C8B-B14F-4D97-AF65-F5344CB8AC3E}">
        <p14:creationId xmlns:p14="http://schemas.microsoft.com/office/powerpoint/2010/main" val="3932672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F94B-FF02-E94C-85FC-DAFC1815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9AD34C-BFD0-0C48-AD30-2B13CA0A1F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0017" y="2000250"/>
            <a:ext cx="3810000" cy="28575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628B0-0A14-D94E-A742-ACC714BCF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1+ Players</a:t>
            </a:r>
          </a:p>
          <a:p>
            <a:pPr lvl="1"/>
            <a:r>
              <a:rPr lang="en-US" dirty="0"/>
              <a:t>As long as you like…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Pattern-matching, </a:t>
            </a:r>
            <a:br>
              <a:rPr lang="en-US" dirty="0"/>
            </a:br>
            <a:r>
              <a:rPr lang="en-US" dirty="0"/>
              <a:t>the game!</a:t>
            </a:r>
          </a:p>
          <a:p>
            <a:pPr lvl="1"/>
            <a:r>
              <a:rPr lang="en-US" dirty="0"/>
              <a:t>Practice makes perfect.</a:t>
            </a:r>
          </a:p>
        </p:txBody>
      </p:sp>
    </p:spTree>
    <p:extLst>
      <p:ext uri="{BB962C8B-B14F-4D97-AF65-F5344CB8AC3E}">
        <p14:creationId xmlns:p14="http://schemas.microsoft.com/office/powerpoint/2010/main" val="38252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4640-42AB-D04D-B525-FDE1CDFF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Potato Pirates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4D4C-03E0-3C45-941B-5FEA570E38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3 - 6 Players</a:t>
            </a:r>
          </a:p>
          <a:p>
            <a:pPr lvl="1"/>
            <a:r>
              <a:rPr lang="en-US" dirty="0"/>
              <a:t>20 – 45m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 err="1"/>
              <a:t>Yer</a:t>
            </a:r>
            <a:r>
              <a:rPr lang="en-US" dirty="0"/>
              <a:t> a spud</a:t>
            </a:r>
          </a:p>
          <a:p>
            <a:pPr lvl="1"/>
            <a:r>
              <a:rPr lang="en-US" dirty="0"/>
              <a:t>Become the king!</a:t>
            </a:r>
          </a:p>
          <a:p>
            <a:pPr lvl="1"/>
            <a:r>
              <a:rPr lang="en-US" dirty="0"/>
              <a:t>Maybe learn some programming too.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D39FCC-DD39-CE48-9C42-EA1A6CB14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0163" y="2114550"/>
            <a:ext cx="3514725" cy="2628900"/>
          </a:xfrm>
        </p:spPr>
      </p:pic>
    </p:spTree>
    <p:extLst>
      <p:ext uri="{BB962C8B-B14F-4D97-AF65-F5344CB8AC3E}">
        <p14:creationId xmlns:p14="http://schemas.microsoft.com/office/powerpoint/2010/main" val="3136593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D8DB-8A91-4742-8E89-C2B46899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Fluxx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EE6482-1007-0F45-B888-4A76DCB717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6763" y="1395241"/>
            <a:ext cx="3228975" cy="42862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44D6C-817F-4F47-A7E3-1CE0E4E81C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2 - 6 Players</a:t>
            </a:r>
          </a:p>
          <a:p>
            <a:pPr lvl="1"/>
            <a:r>
              <a:rPr lang="en-US" dirty="0"/>
              <a:t>5 – 45m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The only constant is change</a:t>
            </a:r>
          </a:p>
          <a:p>
            <a:pPr lvl="1"/>
            <a:r>
              <a:rPr lang="en-US" dirty="0"/>
              <a:t>Think outside the box. </a:t>
            </a:r>
            <a:br>
              <a:rPr lang="en-US" dirty="0"/>
            </a:br>
            <a:r>
              <a:rPr lang="en-US" dirty="0"/>
              <a:t>Change the box!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5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F095F6-3F84-1044-8122-63D351E0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73" y="124228"/>
            <a:ext cx="7902054" cy="6106133"/>
          </a:xfrm>
        </p:spPr>
      </p:pic>
    </p:spTree>
    <p:extLst>
      <p:ext uri="{BB962C8B-B14F-4D97-AF65-F5344CB8AC3E}">
        <p14:creationId xmlns:p14="http://schemas.microsoft.com/office/powerpoint/2010/main" val="4285159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4640-42AB-D04D-B525-FDE1CDFF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Tricky Tides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4D4C-03E0-3C45-941B-5FEA570E38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2-4 Players</a:t>
            </a:r>
          </a:p>
          <a:p>
            <a:pPr lvl="1"/>
            <a:r>
              <a:rPr lang="en-US" dirty="0"/>
              <a:t>30+m</a:t>
            </a:r>
          </a:p>
          <a:p>
            <a:pPr lvl="1"/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Trick taking &amp; Trade</a:t>
            </a:r>
          </a:p>
          <a:p>
            <a:pPr lvl="1"/>
            <a:r>
              <a:rPr lang="en-US" dirty="0"/>
              <a:t>Beware the Kraken!</a:t>
            </a:r>
          </a:p>
          <a:p>
            <a:pPr lvl="1"/>
            <a:r>
              <a:rPr lang="en-US" dirty="0"/>
              <a:t>Steal all the coffee.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C36995-FBB8-DC44-A451-AD3375B7E0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1107" y="1781003"/>
            <a:ext cx="3514725" cy="3514725"/>
          </a:xfrm>
        </p:spPr>
      </p:pic>
    </p:spTree>
    <p:extLst>
      <p:ext uri="{BB962C8B-B14F-4D97-AF65-F5344CB8AC3E}">
        <p14:creationId xmlns:p14="http://schemas.microsoft.com/office/powerpoint/2010/main" val="3896702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2792-8ABF-1440-8BBC-2C3325D26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 Skills…?</a:t>
            </a:r>
          </a:p>
        </p:txBody>
      </p:sp>
    </p:spTree>
    <p:extLst>
      <p:ext uri="{BB962C8B-B14F-4D97-AF65-F5344CB8AC3E}">
        <p14:creationId xmlns:p14="http://schemas.microsoft.com/office/powerpoint/2010/main" val="2580482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4640-42AB-D04D-B525-FDE1CDFF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Mind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218AA0-57BD-7B4F-873B-06A0D72403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2663" y="1385758"/>
            <a:ext cx="3243263" cy="430521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250D4-7B95-764F-9AD5-151136452E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2 – 4* Players</a:t>
            </a:r>
          </a:p>
          <a:p>
            <a:pPr lvl="1"/>
            <a:r>
              <a:rPr lang="en-US" dirty="0"/>
              <a:t>15m+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Practice your ESP</a:t>
            </a:r>
          </a:p>
          <a:p>
            <a:pPr lvl="1"/>
            <a:r>
              <a:rPr lang="en-US" dirty="0"/>
              <a:t>It’s just counting</a:t>
            </a:r>
          </a:p>
          <a:p>
            <a:pPr lvl="1"/>
            <a:r>
              <a:rPr lang="en-US" dirty="0"/>
              <a:t>But it’s </a:t>
            </a:r>
            <a:r>
              <a:rPr lang="en-US" b="1" dirty="0"/>
              <a:t>way </a:t>
            </a:r>
            <a:r>
              <a:rPr lang="en-US" dirty="0"/>
              <a:t>harder than you think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80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B147-815F-CF4B-925F-A8D0958A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Decrypto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8F4C-67EE-7248-9BD7-D5CDDC3360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3-8 Players</a:t>
            </a:r>
          </a:p>
          <a:p>
            <a:pPr lvl="1"/>
            <a:r>
              <a:rPr lang="en-US" dirty="0"/>
              <a:t>20 – 50m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Spies &amp; Codes</a:t>
            </a:r>
          </a:p>
          <a:p>
            <a:pPr lvl="1"/>
            <a:r>
              <a:rPr lang="en-US" dirty="0"/>
              <a:t>Team Cooperative</a:t>
            </a:r>
          </a:p>
          <a:p>
            <a:pPr lvl="1"/>
            <a:r>
              <a:rPr lang="en-US" dirty="0"/>
              <a:t>Logical &amp; Social Deduction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32EDF9-3EE2-F24E-8584-A5A9A05EF0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05435" y="1384937"/>
            <a:ext cx="2986088" cy="4306858"/>
          </a:xfrm>
        </p:spPr>
      </p:pic>
    </p:spTree>
    <p:extLst>
      <p:ext uri="{BB962C8B-B14F-4D97-AF65-F5344CB8AC3E}">
        <p14:creationId xmlns:p14="http://schemas.microsoft.com/office/powerpoint/2010/main" val="1209030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4640-42AB-D04D-B525-FDE1CDFF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Spyfall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250D4-7B95-764F-9AD5-151136452E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3-8 Players</a:t>
            </a:r>
          </a:p>
          <a:p>
            <a:pPr lvl="1"/>
            <a:r>
              <a:rPr lang="en-US" dirty="0"/>
              <a:t>15 – 30m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Someone’s a spy, find them! (or hide)</a:t>
            </a:r>
          </a:p>
          <a:p>
            <a:pPr lvl="1"/>
            <a:r>
              <a:rPr lang="en-US" dirty="0"/>
              <a:t>Semi Cooperative</a:t>
            </a:r>
          </a:p>
          <a:p>
            <a:pPr lvl="1"/>
            <a:r>
              <a:rPr lang="en-US" dirty="0"/>
              <a:t>Social Deduction via questions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B11FF3-4B7F-4144-B6AB-F5BDC066C3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3159" y="1781003"/>
            <a:ext cx="3514725" cy="3514725"/>
          </a:xfrm>
        </p:spPr>
      </p:pic>
    </p:spTree>
    <p:extLst>
      <p:ext uri="{BB962C8B-B14F-4D97-AF65-F5344CB8AC3E}">
        <p14:creationId xmlns:p14="http://schemas.microsoft.com/office/powerpoint/2010/main" val="4087496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3E19-9519-8B4D-9BEB-B5FE4728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17" y="0"/>
            <a:ext cx="8143966" cy="794279"/>
          </a:xfrm>
        </p:spPr>
        <p:txBody>
          <a:bodyPr/>
          <a:lstStyle/>
          <a:p>
            <a:pPr algn="ctr"/>
            <a:r>
              <a:rPr lang="en-US" dirty="0"/>
              <a:t>Enjoy some gaming!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94A7A-0D8D-E744-B998-CCFA4D3197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Hope to see you around sometime (maybe come visit for a game night!)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&amp; don’t forget to enter our drawing to win a game at the end of the session!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0D03F2-556A-2C41-9693-FAE2A896AF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Toast To Women in Tech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Where</a:t>
            </a:r>
            <a:r>
              <a:rPr lang="en-US" dirty="0"/>
              <a:t>?</a:t>
            </a:r>
            <a:br>
              <a:rPr lang="en-US" dirty="0"/>
            </a:br>
            <a:r>
              <a:rPr lang="en-US" sz="2400" dirty="0"/>
              <a:t>The Spire @ </a:t>
            </a:r>
            <a:br>
              <a:rPr lang="en-US" sz="2400" dirty="0"/>
            </a:br>
            <a:r>
              <a:rPr lang="en-US" sz="2400" dirty="0"/>
              <a:t>Hyatt Regency Louisville</a:t>
            </a:r>
          </a:p>
          <a:p>
            <a:endParaRPr lang="en-US" sz="2400" dirty="0"/>
          </a:p>
          <a:p>
            <a:r>
              <a:rPr lang="en-US" b="1" dirty="0"/>
              <a:t>When?</a:t>
            </a:r>
            <a:br>
              <a:rPr lang="en-US" b="1" dirty="0"/>
            </a:br>
            <a:r>
              <a:rPr lang="en-US" dirty="0"/>
              <a:t>Fri, August 23, 2019</a:t>
            </a:r>
            <a:br>
              <a:rPr lang="en-US" dirty="0"/>
            </a:br>
            <a:r>
              <a:rPr lang="en-US" dirty="0"/>
              <a:t>5:30 PM – 7:30 PM EDT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1FA405-E325-8A41-814F-AF4884258F9F}"/>
              </a:ext>
            </a:extLst>
          </p:cNvPr>
          <p:cNvSpPr txBox="1">
            <a:spLocks/>
          </p:cNvSpPr>
          <p:nvPr/>
        </p:nvSpPr>
        <p:spPr>
          <a:xfrm>
            <a:off x="500017" y="630256"/>
            <a:ext cx="8143966" cy="794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B21E2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&amp; Hope to See you at Toast to Women in Tech!</a:t>
            </a:r>
          </a:p>
        </p:txBody>
      </p:sp>
    </p:spTree>
    <p:extLst>
      <p:ext uri="{BB962C8B-B14F-4D97-AF65-F5344CB8AC3E}">
        <p14:creationId xmlns:p14="http://schemas.microsoft.com/office/powerpoint/2010/main" val="57056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8E82-6FBF-F742-BA7C-6DF2B154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from the Software Guild!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DB3EE-57D0-C644-8B5B-C8165C74D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369" y="1518008"/>
            <a:ext cx="6023613" cy="410421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Alan Galloway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agalloway@thesoftwareguild.com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Austyn Hill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ahill@thesoftwareguild.com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9883F-BE4D-D94C-BA7B-FE4489AA0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1733774"/>
            <a:ext cx="1587500" cy="158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D4EB7-C280-D546-BEBC-8E6B82745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0" y="3879376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8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5CB-E6C6-5E44-9D29-0AEFEFC1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Software Guild – What do we do?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A8ECB3-B023-4840-9919-7F840425BB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0063" y="2220912"/>
            <a:ext cx="3952875" cy="26352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13F02-AB6D-E74B-A834-0CD0BD0C7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run rigorous, intensive and career focused programs to teach people to become developers.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Apprentice model</a:t>
            </a:r>
          </a:p>
          <a:p>
            <a:pPr>
              <a:buFontTx/>
              <a:buChar char="-"/>
            </a:pPr>
            <a:r>
              <a:rPr lang="en-US" dirty="0"/>
              <a:t>Multiple Modalities</a:t>
            </a:r>
          </a:p>
          <a:p>
            <a:pPr>
              <a:buFontTx/>
              <a:buChar char="-"/>
            </a:pPr>
            <a:r>
              <a:rPr lang="en-US" dirty="0"/>
              <a:t>Full tech stacks</a:t>
            </a:r>
          </a:p>
        </p:txBody>
      </p:sp>
    </p:spTree>
    <p:extLst>
      <p:ext uri="{BB962C8B-B14F-4D97-AF65-F5344CB8AC3E}">
        <p14:creationId xmlns:p14="http://schemas.microsoft.com/office/powerpoint/2010/main" val="134362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6C35-7966-2843-A189-1A3F7569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…. but why board games?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A38B-5C22-7040-89BC-42153868BF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Fun!</a:t>
            </a:r>
          </a:p>
          <a:p>
            <a:endParaRPr lang="en-US" dirty="0"/>
          </a:p>
          <a:p>
            <a:r>
              <a:rPr lang="en-US" dirty="0"/>
              <a:t>Networking</a:t>
            </a:r>
          </a:p>
          <a:p>
            <a:endParaRPr lang="en-US" dirty="0"/>
          </a:p>
          <a:p>
            <a:r>
              <a:rPr lang="en-US" dirty="0"/>
              <a:t>Problem solving</a:t>
            </a:r>
          </a:p>
          <a:p>
            <a:endParaRPr lang="en-US" dirty="0"/>
          </a:p>
          <a:p>
            <a:r>
              <a:rPr lang="en-US" dirty="0"/>
              <a:t>Soft skills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245348-BE21-9E48-B4E9-2F59EF876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68504" y="1772166"/>
            <a:ext cx="4975479" cy="3313668"/>
          </a:xfrm>
        </p:spPr>
      </p:pic>
    </p:spTree>
    <p:extLst>
      <p:ext uri="{BB962C8B-B14F-4D97-AF65-F5344CB8AC3E}">
        <p14:creationId xmlns:p14="http://schemas.microsoft.com/office/powerpoint/2010/main" val="352199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5C22-64B7-FC41-957D-B18A37E52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FUN!</a:t>
            </a:r>
          </a:p>
        </p:txBody>
      </p:sp>
    </p:spTree>
    <p:extLst>
      <p:ext uri="{BB962C8B-B14F-4D97-AF65-F5344CB8AC3E}">
        <p14:creationId xmlns:p14="http://schemas.microsoft.com/office/powerpoint/2010/main" val="236757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EA84-E89A-314A-B36A-F8BD2FD9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Llamas Unleashed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CC3349-5C6A-DC43-8977-9FEC94A435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0017" y="2300287"/>
            <a:ext cx="3514725" cy="22574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39AEE-EF28-9F4D-BF3D-E44DD9917E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2-8 Players</a:t>
            </a:r>
          </a:p>
          <a:p>
            <a:pPr lvl="1"/>
            <a:r>
              <a:rPr lang="en-US" dirty="0"/>
              <a:t>30 – 45m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Hoard fuzzies</a:t>
            </a:r>
          </a:p>
          <a:p>
            <a:pPr lvl="1"/>
            <a:r>
              <a:rPr lang="en-US" dirty="0"/>
              <a:t>Sabotage other herds</a:t>
            </a:r>
          </a:p>
          <a:p>
            <a:pPr lvl="1"/>
            <a:r>
              <a:rPr lang="en-US" dirty="0"/>
              <a:t>Expect the </a:t>
            </a:r>
            <a:r>
              <a:rPr lang="en-US" dirty="0" err="1"/>
              <a:t>Illamanati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7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1381C-5D8F-A847-B2B7-0595553E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Flapjacks &amp; Sasquatches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33216-AEAD-754A-9740-90559C85CC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2-8 Players</a:t>
            </a:r>
          </a:p>
          <a:p>
            <a:pPr lvl="1"/>
            <a:r>
              <a:rPr lang="en-US" dirty="0"/>
              <a:t>20 – 40m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Chop trees!</a:t>
            </a:r>
          </a:p>
          <a:p>
            <a:pPr lvl="1"/>
            <a:r>
              <a:rPr lang="en-US" dirty="0"/>
              <a:t>Sabotage opponents</a:t>
            </a:r>
          </a:p>
          <a:p>
            <a:pPr lvl="1"/>
            <a:r>
              <a:rPr lang="en-US" dirty="0"/>
              <a:t>Kiss Sasquatches!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430135-A384-7040-B469-0880911D14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7231" y="1422355"/>
            <a:ext cx="2200275" cy="4286250"/>
          </a:xfrm>
        </p:spPr>
      </p:pic>
    </p:spTree>
    <p:extLst>
      <p:ext uri="{BB962C8B-B14F-4D97-AF65-F5344CB8AC3E}">
        <p14:creationId xmlns:p14="http://schemas.microsoft.com/office/powerpoint/2010/main" val="162900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BEE88-4EA8-414E-B528-D461D0E2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Exploding Kittens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1008DB-3F61-134F-8F5D-8D0BDE8DEF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0017" y="2098035"/>
            <a:ext cx="3514725" cy="242887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E3EE7-1AD8-E843-94C2-BB31979C3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Info:</a:t>
            </a:r>
          </a:p>
          <a:p>
            <a:pPr lvl="1"/>
            <a:r>
              <a:rPr lang="en-US" dirty="0"/>
              <a:t>2-5 Players</a:t>
            </a:r>
          </a:p>
          <a:p>
            <a:pPr lvl="1"/>
            <a:r>
              <a:rPr lang="en-US" dirty="0"/>
              <a:t>15m</a:t>
            </a:r>
          </a:p>
          <a:p>
            <a:endParaRPr lang="en-US" dirty="0"/>
          </a:p>
          <a:p>
            <a:r>
              <a:rPr lang="en-US" dirty="0"/>
              <a:t>QuickStart</a:t>
            </a:r>
          </a:p>
          <a:p>
            <a:pPr lvl="1"/>
            <a:r>
              <a:rPr lang="en-US" dirty="0"/>
              <a:t>Kitten Roulette</a:t>
            </a:r>
          </a:p>
          <a:p>
            <a:pPr lvl="1"/>
            <a:r>
              <a:rPr lang="en-US" dirty="0"/>
              <a:t>Last cat standing</a:t>
            </a:r>
          </a:p>
          <a:p>
            <a:pPr lvl="1"/>
            <a:r>
              <a:rPr lang="en-US" dirty="0"/>
              <a:t>Simple &amp; approachable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5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SG 6">
      <a:dk1>
        <a:srgbClr val="505153"/>
      </a:dk1>
      <a:lt1>
        <a:srgbClr val="FFFFFF"/>
      </a:lt1>
      <a:dk2>
        <a:srgbClr val="858585"/>
      </a:dk2>
      <a:lt2>
        <a:srgbClr val="E7E6E6"/>
      </a:lt2>
      <a:accent1>
        <a:srgbClr val="A9262E"/>
      </a:accent1>
      <a:accent2>
        <a:srgbClr val="505153"/>
      </a:accent2>
      <a:accent3>
        <a:srgbClr val="4C868E"/>
      </a:accent3>
      <a:accent4>
        <a:srgbClr val="4C868E"/>
      </a:accent4>
      <a:accent5>
        <a:srgbClr val="75BCC1"/>
      </a:accent5>
      <a:accent6>
        <a:srgbClr val="F368BF"/>
      </a:accent6>
      <a:hlink>
        <a:srgbClr val="A9262E"/>
      </a:hlink>
      <a:folHlink>
        <a:srgbClr val="A9262E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BEE6BC-9319-8F4F-A759-A0C0D3AF591E}" vid="{922EE007-6061-114D-B815-0881BCD753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E64EAE916F254397AC970DDFFE6664" ma:contentTypeVersion="15" ma:contentTypeDescription="Create a new document." ma:contentTypeScope="" ma:versionID="1cc1f434e9be1badc5a084b1ab6eaef3">
  <xsd:schema xmlns:xsd="http://www.w3.org/2001/XMLSchema" xmlns:xs="http://www.w3.org/2001/XMLSchema" xmlns:p="http://schemas.microsoft.com/office/2006/metadata/properties" xmlns:ns1="http://schemas.microsoft.com/sharepoint/v3" xmlns:ns3="851a940f-5e74-43ce-b845-55d31fea5428" xmlns:ns4="51ebb024-664c-46a4-b23b-13dd56856d67" targetNamespace="http://schemas.microsoft.com/office/2006/metadata/properties" ma:root="true" ma:fieldsID="b3f91211044302a22daaed52aeb62dd3" ns1:_="" ns3:_="" ns4:_="">
    <xsd:import namespace="http://schemas.microsoft.com/sharepoint/v3"/>
    <xsd:import namespace="851a940f-5e74-43ce-b845-55d31fea5428"/>
    <xsd:import namespace="51ebb024-664c-46a4-b23b-13dd56856d6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a940f-5e74-43ce-b845-55d31fea5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bb024-664c-46a4-b23b-13dd56856d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0030DBB-E23C-49D3-90EC-89AF1C877F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CB959-1D29-4ED3-AFF3-5869603F98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1a940f-5e74-43ce-b845-55d31fea5428"/>
    <ds:schemaRef ds:uri="51ebb024-664c-46a4-b23b-13dd56856d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4FB516-8929-4E5E-933A-DA3A63C2BB7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NEW-2018SoftwareGuild-PPT-Template (1)</Template>
  <TotalTime>2410</TotalTime>
  <Words>485</Words>
  <Application>Microsoft Macintosh PowerPoint</Application>
  <PresentationFormat>On-screen Show (4:3)</PresentationFormat>
  <Paragraphs>176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Board Game Break w/ the Software Guild</vt:lpstr>
      <vt:lpstr>PowerPoint Presentation</vt:lpstr>
      <vt:lpstr>Hello from the Software Guild!</vt:lpstr>
      <vt:lpstr>The Software Guild – What do we do?</vt:lpstr>
      <vt:lpstr>…. but why board games?</vt:lpstr>
      <vt:lpstr>FUN!</vt:lpstr>
      <vt:lpstr>Llamas Unleashed</vt:lpstr>
      <vt:lpstr>Flapjacks &amp; Sasquatches</vt:lpstr>
      <vt:lpstr>Exploding Kittens</vt:lpstr>
      <vt:lpstr>Marrying Mr. Darcy</vt:lpstr>
      <vt:lpstr>Networking …?</vt:lpstr>
      <vt:lpstr>Coup</vt:lpstr>
      <vt:lpstr>Space team</vt:lpstr>
      <vt:lpstr>Bang! The Dice Game</vt:lpstr>
      <vt:lpstr>Camel Up</vt:lpstr>
      <vt:lpstr>Problem Solving ...?</vt:lpstr>
      <vt:lpstr>Set</vt:lpstr>
      <vt:lpstr>Potato Pirates</vt:lpstr>
      <vt:lpstr>Fluxx</vt:lpstr>
      <vt:lpstr>Tricky Tides</vt:lpstr>
      <vt:lpstr>Soft Skills…?</vt:lpstr>
      <vt:lpstr>The Mind</vt:lpstr>
      <vt:lpstr>Decrypto</vt:lpstr>
      <vt:lpstr>Spyfall</vt:lpstr>
      <vt:lpstr>Enjoy some gaming!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Lewis</dc:creator>
  <cp:lastModifiedBy>Hill, Austyn</cp:lastModifiedBy>
  <cp:revision>37</cp:revision>
  <dcterms:created xsi:type="dcterms:W3CDTF">2018-03-08T19:08:11Z</dcterms:created>
  <dcterms:modified xsi:type="dcterms:W3CDTF">2019-08-22T16:26:54Z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0x010100C1E64EAE916F254397AC970DDFFE6664</vt:lpwstr>
  </property>
</Properties>
</file>